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F0EB-86FB-4115-AFC3-B25D86F1F098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1EBC2-CFBF-4B72-90DA-8C960D44FE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F0EB-86FB-4115-AFC3-B25D86F1F098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1EBC2-CFBF-4B72-90DA-8C960D44FE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F0EB-86FB-4115-AFC3-B25D86F1F098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1EBC2-CFBF-4B72-90DA-8C960D44FE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F0EB-86FB-4115-AFC3-B25D86F1F098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1EBC2-CFBF-4B72-90DA-8C960D44FE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F0EB-86FB-4115-AFC3-B25D86F1F098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1EBC2-CFBF-4B72-90DA-8C960D44FE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F0EB-86FB-4115-AFC3-B25D86F1F098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1EBC2-CFBF-4B72-90DA-8C960D44FE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F0EB-86FB-4115-AFC3-B25D86F1F098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1EBC2-CFBF-4B72-90DA-8C960D44FE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F0EB-86FB-4115-AFC3-B25D86F1F098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1EBC2-CFBF-4B72-90DA-8C960D44FE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F0EB-86FB-4115-AFC3-B25D86F1F098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1EBC2-CFBF-4B72-90DA-8C960D44FE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F0EB-86FB-4115-AFC3-B25D86F1F098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1EBC2-CFBF-4B72-90DA-8C960D44FE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F0EB-86FB-4115-AFC3-B25D86F1F098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1EBC2-CFBF-4B72-90DA-8C960D44FE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1F0EB-86FB-4115-AFC3-B25D86F1F098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1EBC2-CFBF-4B72-90DA-8C960D44FE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sr-Latn-RS" dirty="0" smtClean="0"/>
              <a:t>Dragi đaci dobro došli na poslednji čas matematike za ovu godinu.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Na današnjem času ćemo ponoviti naučeno o razlomcima.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2571745"/>
            <a:ext cx="8229600" cy="178594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sr-Latn-RS" sz="4400" dirty="0" smtClean="0"/>
              <a:t>Uradite zadatke na 94. strani u </a:t>
            </a:r>
            <a:r>
              <a:rPr lang="sr-Latn-RS" sz="4400" dirty="0"/>
              <a:t>R</a:t>
            </a:r>
            <a:r>
              <a:rPr lang="sr-Latn-RS" sz="4400" dirty="0" smtClean="0"/>
              <a:t>adnoj svesci.</a:t>
            </a:r>
            <a:endParaRPr lang="en-US" sz="4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r-Latn-RS" sz="5400" dirty="0" smtClean="0"/>
              <a:t>Do sledećeg matematičkog viđenja!</a:t>
            </a:r>
            <a:endParaRPr lang="en-US" sz="5400" dirty="0"/>
          </a:p>
        </p:txBody>
      </p:sp>
      <p:sp>
        <p:nvSpPr>
          <p:cNvPr id="4" name="Heart 3"/>
          <p:cNvSpPr/>
          <p:nvPr/>
        </p:nvSpPr>
        <p:spPr>
          <a:xfrm>
            <a:off x="4429124" y="2714620"/>
            <a:ext cx="2428892" cy="2214578"/>
          </a:xfrm>
          <a:prstGeom prst="hear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36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Dragi đaci dobro došli na poslednji čas matematike za ovu godinu.</vt:lpstr>
      <vt:lpstr>Na današnjem času ćemo ponoviti naučeno o razlomcima.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Dragi đaci dobro došli na poslednji čas matematike za ovu godinu.</dc:title>
  <dc:creator>User</dc:creator>
  <cp:lastModifiedBy>User</cp:lastModifiedBy>
  <cp:revision>1</cp:revision>
  <dcterms:created xsi:type="dcterms:W3CDTF">2020-05-28T10:18:38Z</dcterms:created>
  <dcterms:modified xsi:type="dcterms:W3CDTF">2020-05-29T18:37:47Z</dcterms:modified>
</cp:coreProperties>
</file>